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53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F6FB9-15EB-47EE-A5D6-37B19085AB3D}" type="datetimeFigureOut">
              <a:rPr lang="en-CA" smtClean="0"/>
              <a:pPr/>
              <a:t>11/18/13</a:t>
            </a:fld>
            <a:endParaRPr lang="en-C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D6D61-A837-4EE5-AA19-A605CBADB35B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I need to learn.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/>
          </a:p>
          <a:p>
            <a:pPr algn="ctr"/>
            <a:r>
              <a:rPr lang="en-CA" dirty="0" smtClean="0"/>
              <a:t>Grade 7</a:t>
            </a:r>
            <a:endParaRPr lang="en-CA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5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Week of November </a:t>
            </a:r>
            <a:r>
              <a:rPr lang="en-CA" dirty="0" smtClean="0"/>
              <a:t>18 </a:t>
            </a:r>
            <a:r>
              <a:rPr lang="en-CA" dirty="0" smtClean="0"/>
              <a:t>-</a:t>
            </a:r>
            <a:r>
              <a:rPr lang="en-CA" dirty="0" smtClean="0"/>
              <a:t> </a:t>
            </a:r>
            <a:r>
              <a:rPr lang="en-CA" dirty="0" smtClean="0"/>
              <a:t>22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List separation techniques </a:t>
            </a:r>
            <a:r>
              <a:rPr lang="en-CA" smtClean="0"/>
              <a:t>for mixtures.</a:t>
            </a:r>
            <a:endParaRPr lang="en-CA" smtClean="0"/>
          </a:p>
          <a:p>
            <a:r>
              <a:rPr lang="en-CA" dirty="0" smtClean="0"/>
              <a:t>Label a diagram</a:t>
            </a:r>
            <a:r>
              <a:rPr lang="en-CA" dirty="0" smtClean="0"/>
              <a:t> </a:t>
            </a:r>
            <a:r>
              <a:rPr lang="en-CA" dirty="0" smtClean="0"/>
              <a:t>for distillation</a:t>
            </a:r>
            <a:r>
              <a:rPr lang="en-CA" dirty="0" smtClean="0"/>
              <a:t>.</a:t>
            </a:r>
          </a:p>
          <a:p>
            <a:r>
              <a:rPr lang="en-CA" dirty="0" smtClean="0"/>
              <a:t>Draw a fully labelled flow chart explaining separation of parts based on their properties</a:t>
            </a:r>
            <a:endParaRPr lang="en-CA" dirty="0" smtClean="0"/>
          </a:p>
          <a:p>
            <a:r>
              <a:rPr lang="en-CA" dirty="0" smtClean="0"/>
              <a:t>Define</a:t>
            </a:r>
            <a:r>
              <a:rPr lang="en-CA" dirty="0" smtClean="0"/>
              <a:t> </a:t>
            </a:r>
            <a:r>
              <a:rPr lang="en-CA" dirty="0" smtClean="0"/>
              <a:t>separation, distillation, desalination, dilute,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CA" dirty="0" smtClean="0"/>
              <a:t>saturated, concentrated, super saturated</a:t>
            </a:r>
            <a:endParaRPr lang="en-CA" dirty="0" smtClean="0"/>
          </a:p>
          <a:p>
            <a:r>
              <a:rPr lang="en-CA" dirty="0" smtClean="0"/>
              <a:t>Review for test on Nov. 26</a:t>
            </a:r>
          </a:p>
          <a:p>
            <a:pPr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63437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63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What I need to learn.</vt:lpstr>
      <vt:lpstr>Week of November 18 - 22</vt:lpstr>
    </vt:vector>
  </TitlesOfParts>
  <Company>Hewlett-Packard Company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District 2 - RMS Sean Terry</cp:lastModifiedBy>
  <cp:revision>10</cp:revision>
  <dcterms:created xsi:type="dcterms:W3CDTF">2013-11-19T00:40:00Z</dcterms:created>
  <dcterms:modified xsi:type="dcterms:W3CDTF">2013-11-19T00:51:11Z</dcterms:modified>
</cp:coreProperties>
</file>